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82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77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PGS-MFS-EHS-305 - ESPAÇO CONFINADO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02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90933" y="461820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2C13D1D-495C-4C4A-9E79-0DB8A779865F}"/>
              </a:ext>
            </a:extLst>
          </p:cNvPr>
          <p:cNvSpPr txBox="1"/>
          <p:nvPr/>
        </p:nvSpPr>
        <p:spPr>
          <a:xfrm>
            <a:off x="333223" y="1008435"/>
            <a:ext cx="582367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Definições previstas no procedimento;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Diretrizes Gerais;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Características do Espaço Confinado;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Espaço Confinado Perturbado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Atmosfera imediatamente perigosa à vida e à saúde – IPVS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Requisitos de Pessoas;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Requisitos de Processos;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Gestão de atividades realizadas por empresas contratadas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Inventário de espaço confinado;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Procedimento;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 err="1">
                <a:solidFill>
                  <a:srgbClr val="000000"/>
                </a:solidFill>
                <a:latin typeface="CIDFont+F1"/>
              </a:rPr>
              <a:t>Pré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-entrada;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Avaliação atmosférica;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Permissão de entrada e trabalho - PET;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Requisitos de Infraestrutura: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Emergência e Salvamento;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Papéis e Responsabilidades.</a:t>
            </a:r>
          </a:p>
          <a:p>
            <a:pPr algn="l"/>
            <a:endParaRPr lang="pt-BR" sz="1100" dirty="0">
              <a:solidFill>
                <a:srgbClr val="000000"/>
              </a:solidFill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PGS-MFS-EHS-305 –Trabalho em Espaço Confinado e NR 33 - </a:t>
            </a:r>
            <a:r>
              <a:rPr lang="pt-BR" sz="1100" b="0" i="0" u="none" strike="noStrike" baseline="0" dirty="0">
                <a:latin typeface="CIDFont+F1"/>
              </a:rPr>
              <a:t>Segurança e Saúde nos Trabalhos em Espaços Confinados</a:t>
            </a:r>
            <a:endParaRPr lang="pt-BR" sz="11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2515</TotalTime>
  <Words>238</Words>
  <Application>Microsoft Office PowerPoint</Application>
  <PresentationFormat>Personalizar</PresentationFormat>
  <Paragraphs>46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396</cp:revision>
  <cp:lastPrinted>2023-01-18T11:46:20Z</cp:lastPrinted>
  <dcterms:created xsi:type="dcterms:W3CDTF">1996-09-21T19:33:27Z</dcterms:created>
  <dcterms:modified xsi:type="dcterms:W3CDTF">2024-08-19T20:19:56Z</dcterms:modified>
</cp:coreProperties>
</file>